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1" r:id="rId5"/>
    <p:sldId id="273" r:id="rId6"/>
    <p:sldId id="308" r:id="rId7"/>
    <p:sldId id="3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698"/>
    <a:srgbClr val="3D9CA2"/>
    <a:srgbClr val="226547"/>
    <a:srgbClr val="49B697"/>
    <a:srgbClr val="67C1A7"/>
    <a:srgbClr val="7CCAB4"/>
    <a:srgbClr val="02A984"/>
    <a:srgbClr val="95948B"/>
    <a:srgbClr val="E31D44"/>
    <a:srgbClr val="EB5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41D71-F19C-41E9-8BF2-484A94659DF5}" v="8" dt="2023-03-09T15:53:32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7867"/>
  </p:normalViewPr>
  <p:slideViewPr>
    <p:cSldViewPr snapToGrid="0" snapToObjects="1">
      <p:cViewPr varScale="1">
        <p:scale>
          <a:sx n="114" d="100"/>
          <a:sy n="114" d="100"/>
        </p:scale>
        <p:origin x="76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Ede" userId="64f9a91de1577dbb" providerId="LiveId" clId="{9A041D71-F19C-41E9-8BF2-484A94659DF5}"/>
    <pc:docChg chg="undo custSel addSld delSld modSld">
      <pc:chgData name="Charlotte Ede" userId="64f9a91de1577dbb" providerId="LiveId" clId="{9A041D71-F19C-41E9-8BF2-484A94659DF5}" dt="2023-03-09T16:07:55.424" v="653" actId="207"/>
      <pc:docMkLst>
        <pc:docMk/>
      </pc:docMkLst>
      <pc:sldChg chg="addSp delSp modSp mod">
        <pc:chgData name="Charlotte Ede" userId="64f9a91de1577dbb" providerId="LiveId" clId="{9A041D71-F19C-41E9-8BF2-484A94659DF5}" dt="2023-03-09T16:07:55.424" v="653" actId="207"/>
        <pc:sldMkLst>
          <pc:docMk/>
          <pc:sldMk cId="2378688025" sldId="256"/>
        </pc:sldMkLst>
        <pc:spChg chg="mod">
          <ac:chgData name="Charlotte Ede" userId="64f9a91de1577dbb" providerId="LiveId" clId="{9A041D71-F19C-41E9-8BF2-484A94659DF5}" dt="2023-03-09T16:07:55.424" v="653" actId="207"/>
          <ac:spMkLst>
            <pc:docMk/>
            <pc:sldMk cId="2378688025" sldId="256"/>
            <ac:spMk id="7" creationId="{ECD2199A-8B28-F1CF-2AF1-3BB3B1DA66FF}"/>
          </ac:spMkLst>
        </pc:spChg>
        <pc:spChg chg="mod">
          <ac:chgData name="Charlotte Ede" userId="64f9a91de1577dbb" providerId="LiveId" clId="{9A041D71-F19C-41E9-8BF2-484A94659DF5}" dt="2023-03-09T10:40:54.015" v="103" actId="20577"/>
          <ac:spMkLst>
            <pc:docMk/>
            <pc:sldMk cId="2378688025" sldId="256"/>
            <ac:spMk id="8" creationId="{88D373C9-12A2-19F9-4F9B-2831555AE29C}"/>
          </ac:spMkLst>
        </pc:spChg>
        <pc:picChg chg="add mod">
          <ac:chgData name="Charlotte Ede" userId="64f9a91de1577dbb" providerId="LiveId" clId="{9A041D71-F19C-41E9-8BF2-484A94659DF5}" dt="2023-03-09T10:39:22.197" v="9" actId="1076"/>
          <ac:picMkLst>
            <pc:docMk/>
            <pc:sldMk cId="2378688025" sldId="256"/>
            <ac:picMk id="3" creationId="{147D2460-78D3-0CFD-969B-83F52209C285}"/>
          </ac:picMkLst>
        </pc:picChg>
        <pc:picChg chg="add del">
          <ac:chgData name="Charlotte Ede" userId="64f9a91de1577dbb" providerId="LiveId" clId="{9A041D71-F19C-41E9-8BF2-484A94659DF5}" dt="2023-03-09T10:39:18.792" v="8" actId="478"/>
          <ac:picMkLst>
            <pc:docMk/>
            <pc:sldMk cId="2378688025" sldId="256"/>
            <ac:picMk id="4" creationId="{374545DC-7A01-8B48-A493-6C19089DA7EB}"/>
          </ac:picMkLst>
        </pc:picChg>
      </pc:sldChg>
      <pc:sldChg chg="addSp delSp modSp mod">
        <pc:chgData name="Charlotte Ede" userId="64f9a91de1577dbb" providerId="LiveId" clId="{9A041D71-F19C-41E9-8BF2-484A94659DF5}" dt="2023-03-09T11:18:51.331" v="639" actId="20577"/>
        <pc:sldMkLst>
          <pc:docMk/>
          <pc:sldMk cId="1525459426" sldId="273"/>
        </pc:sldMkLst>
        <pc:spChg chg="add del mod">
          <ac:chgData name="Charlotte Ede" userId="64f9a91de1577dbb" providerId="LiveId" clId="{9A041D71-F19C-41E9-8BF2-484A94659DF5}" dt="2023-03-09T11:13:38.670" v="495" actId="478"/>
          <ac:spMkLst>
            <pc:docMk/>
            <pc:sldMk cId="1525459426" sldId="273"/>
            <ac:spMk id="2" creationId="{AE078A8C-D510-3930-3258-9C9CCD54C9A1}"/>
          </ac:spMkLst>
        </pc:spChg>
        <pc:spChg chg="mod">
          <ac:chgData name="Charlotte Ede" userId="64f9a91de1577dbb" providerId="LiveId" clId="{9A041D71-F19C-41E9-8BF2-484A94659DF5}" dt="2023-03-09T10:51:46.476" v="212" actId="20577"/>
          <ac:spMkLst>
            <pc:docMk/>
            <pc:sldMk cId="1525459426" sldId="273"/>
            <ac:spMk id="3" creationId="{E11F9F7C-EB6C-B84C-9531-356B037FEA56}"/>
          </ac:spMkLst>
        </pc:spChg>
        <pc:spChg chg="mod">
          <ac:chgData name="Charlotte Ede" userId="64f9a91de1577dbb" providerId="LiveId" clId="{9A041D71-F19C-41E9-8BF2-484A94659DF5}" dt="2023-03-09T11:14:40.782" v="513" actId="20577"/>
          <ac:spMkLst>
            <pc:docMk/>
            <pc:sldMk cId="1525459426" sldId="273"/>
            <ac:spMk id="11" creationId="{3092756D-D8E6-0F48-8409-920F3B1C42BE}"/>
          </ac:spMkLst>
        </pc:spChg>
        <pc:spChg chg="mod">
          <ac:chgData name="Charlotte Ede" userId="64f9a91de1577dbb" providerId="LiveId" clId="{9A041D71-F19C-41E9-8BF2-484A94659DF5}" dt="2023-03-09T11:18:51.331" v="639" actId="20577"/>
          <ac:spMkLst>
            <pc:docMk/>
            <pc:sldMk cId="1525459426" sldId="273"/>
            <ac:spMk id="14" creationId="{C357000B-A83F-1F40-A542-4A9D18B7EA3C}"/>
          </ac:spMkLst>
        </pc:spChg>
        <pc:spChg chg="del mod">
          <ac:chgData name="Charlotte Ede" userId="64f9a91de1577dbb" providerId="LiveId" clId="{9A041D71-F19C-41E9-8BF2-484A94659DF5}" dt="2023-03-09T11:13:44.326" v="496" actId="478"/>
          <ac:spMkLst>
            <pc:docMk/>
            <pc:sldMk cId="1525459426" sldId="273"/>
            <ac:spMk id="18" creationId="{AB4D2EE3-5032-1245-AEE8-014CF64BA1C7}"/>
          </ac:spMkLst>
        </pc:spChg>
        <pc:spChg chg="mod">
          <ac:chgData name="Charlotte Ede" userId="64f9a91de1577dbb" providerId="LiveId" clId="{9A041D71-F19C-41E9-8BF2-484A94659DF5}" dt="2023-03-09T11:17:29.394" v="617" actId="14100"/>
          <ac:spMkLst>
            <pc:docMk/>
            <pc:sldMk cId="1525459426" sldId="273"/>
            <ac:spMk id="19" creationId="{0573E3DC-917C-7545-A4AA-C429D5514447}"/>
          </ac:spMkLst>
        </pc:spChg>
        <pc:spChg chg="del">
          <ac:chgData name="Charlotte Ede" userId="64f9a91de1577dbb" providerId="LiveId" clId="{9A041D71-F19C-41E9-8BF2-484A94659DF5}" dt="2023-03-09T11:13:44.326" v="496" actId="478"/>
          <ac:spMkLst>
            <pc:docMk/>
            <pc:sldMk cId="1525459426" sldId="273"/>
            <ac:spMk id="23" creationId="{C2811249-69B2-FE46-B48E-8F59B7879724}"/>
          </ac:spMkLst>
        </pc:spChg>
        <pc:picChg chg="add del mod">
          <ac:chgData name="Charlotte Ede" userId="64f9a91de1577dbb" providerId="LiveId" clId="{9A041D71-F19C-41E9-8BF2-484A94659DF5}" dt="2023-03-09T11:13:46.985" v="497" actId="478"/>
          <ac:picMkLst>
            <pc:docMk/>
            <pc:sldMk cId="1525459426" sldId="273"/>
            <ac:picMk id="4" creationId="{5DD4D082-DB9A-7F15-6B91-8B05E79FE084}"/>
          </ac:picMkLst>
        </pc:picChg>
        <pc:picChg chg="add mod ord">
          <ac:chgData name="Charlotte Ede" userId="64f9a91de1577dbb" providerId="LiveId" clId="{9A041D71-F19C-41E9-8BF2-484A94659DF5}" dt="2023-03-09T11:13:33.385" v="494" actId="167"/>
          <ac:picMkLst>
            <pc:docMk/>
            <pc:sldMk cId="1525459426" sldId="273"/>
            <ac:picMk id="6" creationId="{86BD7E0A-11CF-20AD-D0E9-51C53FDC0E11}"/>
          </ac:picMkLst>
        </pc:picChg>
        <pc:picChg chg="mod">
          <ac:chgData name="Charlotte Ede" userId="64f9a91de1577dbb" providerId="LiveId" clId="{9A041D71-F19C-41E9-8BF2-484A94659DF5}" dt="2023-03-09T11:13:57.880" v="498" actId="1076"/>
          <ac:picMkLst>
            <pc:docMk/>
            <pc:sldMk cId="1525459426" sldId="273"/>
            <ac:picMk id="8" creationId="{CF0167EF-0426-93B8-76CA-1C8F250A48E2}"/>
          </ac:picMkLst>
        </pc:picChg>
        <pc:picChg chg="mod">
          <ac:chgData name="Charlotte Ede" userId="64f9a91de1577dbb" providerId="LiveId" clId="{9A041D71-F19C-41E9-8BF2-484A94659DF5}" dt="2023-03-09T10:53:01.064" v="230" actId="1076"/>
          <ac:picMkLst>
            <pc:docMk/>
            <pc:sldMk cId="1525459426" sldId="273"/>
            <ac:picMk id="9" creationId="{5AEA0B49-CE3E-8242-A31B-5C2B8EF6BE9F}"/>
          </ac:picMkLst>
        </pc:picChg>
        <pc:picChg chg="mod">
          <ac:chgData name="Charlotte Ede" userId="64f9a91de1577dbb" providerId="LiveId" clId="{9A041D71-F19C-41E9-8BF2-484A94659DF5}" dt="2023-03-09T10:53:01.064" v="230" actId="1076"/>
          <ac:picMkLst>
            <pc:docMk/>
            <pc:sldMk cId="1525459426" sldId="273"/>
            <ac:picMk id="13" creationId="{C5A9181C-BDBC-A141-A699-12F03078DFFC}"/>
          </ac:picMkLst>
        </pc:picChg>
        <pc:picChg chg="del mod">
          <ac:chgData name="Charlotte Ede" userId="64f9a91de1577dbb" providerId="LiveId" clId="{9A041D71-F19C-41E9-8BF2-484A94659DF5}" dt="2023-03-09T11:13:29.803" v="490" actId="478"/>
          <ac:picMkLst>
            <pc:docMk/>
            <pc:sldMk cId="1525459426" sldId="273"/>
            <ac:picMk id="17" creationId="{87EDE2B2-C92F-A74B-8032-AA79A0716B3D}"/>
          </ac:picMkLst>
        </pc:picChg>
        <pc:picChg chg="del mod">
          <ac:chgData name="Charlotte Ede" userId="64f9a91de1577dbb" providerId="LiveId" clId="{9A041D71-F19C-41E9-8BF2-484A94659DF5}" dt="2023-03-09T11:13:44.326" v="496" actId="478"/>
          <ac:picMkLst>
            <pc:docMk/>
            <pc:sldMk cId="1525459426" sldId="273"/>
            <ac:picMk id="22" creationId="{53859C2A-3B6B-B549-BDE2-50EFC979E49B}"/>
          </ac:picMkLst>
        </pc:picChg>
        <pc:picChg chg="del">
          <ac:chgData name="Charlotte Ede" userId="64f9a91de1577dbb" providerId="LiveId" clId="{9A041D71-F19C-41E9-8BF2-484A94659DF5}" dt="2023-03-09T11:13:44.326" v="496" actId="478"/>
          <ac:picMkLst>
            <pc:docMk/>
            <pc:sldMk cId="1525459426" sldId="273"/>
            <ac:picMk id="24" creationId="{D16DC17E-6319-9C44-954D-433FE0EC4E12}"/>
          </ac:picMkLst>
        </pc:picChg>
        <pc:picChg chg="del mod ord">
          <ac:chgData name="Charlotte Ede" userId="64f9a91de1577dbb" providerId="LiveId" clId="{9A041D71-F19C-41E9-8BF2-484A94659DF5}" dt="2023-03-09T11:13:38.670" v="495" actId="478"/>
          <ac:picMkLst>
            <pc:docMk/>
            <pc:sldMk cId="1525459426" sldId="273"/>
            <ac:picMk id="25" creationId="{24F05A27-4B6D-3A4B-8CAF-FA89B23C1EF4}"/>
          </ac:picMkLst>
        </pc:picChg>
      </pc:sldChg>
      <pc:sldChg chg="modSp mod">
        <pc:chgData name="Charlotte Ede" userId="64f9a91de1577dbb" providerId="LiveId" clId="{9A041D71-F19C-41E9-8BF2-484A94659DF5}" dt="2023-03-09T15:53:20.343" v="641" actId="313"/>
        <pc:sldMkLst>
          <pc:docMk/>
          <pc:sldMk cId="1534542875" sldId="291"/>
        </pc:sldMkLst>
        <pc:spChg chg="mod">
          <ac:chgData name="Charlotte Ede" userId="64f9a91de1577dbb" providerId="LiveId" clId="{9A041D71-F19C-41E9-8BF2-484A94659DF5}" dt="2023-03-09T15:53:20.343" v="641" actId="313"/>
          <ac:spMkLst>
            <pc:docMk/>
            <pc:sldMk cId="1534542875" sldId="291"/>
            <ac:spMk id="2" creationId="{110CE58F-7340-024C-A918-1CD58D840FE3}"/>
          </ac:spMkLst>
        </pc:spChg>
      </pc:sldChg>
      <pc:sldChg chg="modSp mod">
        <pc:chgData name="Charlotte Ede" userId="64f9a91de1577dbb" providerId="LiveId" clId="{9A041D71-F19C-41E9-8BF2-484A94659DF5}" dt="2023-03-09T10:39:56.134" v="14" actId="20577"/>
        <pc:sldMkLst>
          <pc:docMk/>
          <pc:sldMk cId="1251181761" sldId="297"/>
        </pc:sldMkLst>
        <pc:spChg chg="mod">
          <ac:chgData name="Charlotte Ede" userId="64f9a91de1577dbb" providerId="LiveId" clId="{9A041D71-F19C-41E9-8BF2-484A94659DF5}" dt="2023-03-09T10:39:56.134" v="14" actId="20577"/>
          <ac:spMkLst>
            <pc:docMk/>
            <pc:sldMk cId="1251181761" sldId="297"/>
            <ac:spMk id="3" creationId="{A8F356D7-271B-1E14-A513-672EE4B681B2}"/>
          </ac:spMkLst>
        </pc:spChg>
      </pc:sldChg>
      <pc:sldChg chg="addSp delSp modSp">
        <pc:chgData name="Charlotte Ede" userId="64f9a91de1577dbb" providerId="LiveId" clId="{9A041D71-F19C-41E9-8BF2-484A94659DF5}" dt="2023-03-09T10:40:06.774" v="17"/>
        <pc:sldMkLst>
          <pc:docMk/>
          <pc:sldMk cId="3501469446" sldId="298"/>
        </pc:sldMkLst>
        <pc:picChg chg="add del mod">
          <ac:chgData name="Charlotte Ede" userId="64f9a91de1577dbb" providerId="LiveId" clId="{9A041D71-F19C-41E9-8BF2-484A94659DF5}" dt="2023-03-09T10:40:06.774" v="17"/>
          <ac:picMkLst>
            <pc:docMk/>
            <pc:sldMk cId="3501469446" sldId="298"/>
            <ac:picMk id="25" creationId="{794B58E6-93C5-43D7-A752-78B942BD2524}"/>
          </ac:picMkLst>
        </pc:picChg>
      </pc:sldChg>
      <pc:sldChg chg="addSp delSp modSp mod">
        <pc:chgData name="Charlotte Ede" userId="64f9a91de1577dbb" providerId="LiveId" clId="{9A041D71-F19C-41E9-8BF2-484A94659DF5}" dt="2023-03-09T15:54:06.657" v="652" actId="1076"/>
        <pc:sldMkLst>
          <pc:docMk/>
          <pc:sldMk cId="943264621" sldId="300"/>
        </pc:sldMkLst>
        <pc:spChg chg="mod">
          <ac:chgData name="Charlotte Ede" userId="64f9a91de1577dbb" providerId="LiveId" clId="{9A041D71-F19C-41E9-8BF2-484A94659DF5}" dt="2023-03-09T10:40:15.939" v="23" actId="20577"/>
          <ac:spMkLst>
            <pc:docMk/>
            <pc:sldMk cId="943264621" sldId="300"/>
            <ac:spMk id="18" creationId="{AE52B1DA-5F30-C048-83D3-C29E4D6A1C70}"/>
          </ac:spMkLst>
        </pc:spChg>
        <pc:picChg chg="add mod ord modCrop">
          <ac:chgData name="Charlotte Ede" userId="64f9a91de1577dbb" providerId="LiveId" clId="{9A041D71-F19C-41E9-8BF2-484A94659DF5}" dt="2023-03-09T15:54:06.657" v="652" actId="1076"/>
          <ac:picMkLst>
            <pc:docMk/>
            <pc:sldMk cId="943264621" sldId="300"/>
            <ac:picMk id="3" creationId="{B3769B43-5350-EEEE-3156-0679503C31BF}"/>
          </ac:picMkLst>
        </pc:picChg>
        <pc:picChg chg="del">
          <ac:chgData name="Charlotte Ede" userId="64f9a91de1577dbb" providerId="LiveId" clId="{9A041D71-F19C-41E9-8BF2-484A94659DF5}" dt="2023-03-09T10:40:01.072" v="15" actId="478"/>
          <ac:picMkLst>
            <pc:docMk/>
            <pc:sldMk cId="943264621" sldId="300"/>
            <ac:picMk id="3" creationId="{FD07788B-009C-E223-23A3-476EDD7DC126}"/>
          </ac:picMkLst>
        </pc:picChg>
        <pc:picChg chg="add mod">
          <ac:chgData name="Charlotte Ede" userId="64f9a91de1577dbb" providerId="LiveId" clId="{9A041D71-F19C-41E9-8BF2-484A94659DF5}" dt="2023-03-09T10:40:08.887" v="18"/>
          <ac:picMkLst>
            <pc:docMk/>
            <pc:sldMk cId="943264621" sldId="300"/>
            <ac:picMk id="4" creationId="{A6103B27-153F-33C5-3D1E-699B4C8BDA03}"/>
          </ac:picMkLst>
        </pc:picChg>
        <pc:picChg chg="del">
          <ac:chgData name="Charlotte Ede" userId="64f9a91de1577dbb" providerId="LiveId" clId="{9A041D71-F19C-41E9-8BF2-484A94659DF5}" dt="2023-03-09T15:53:27.709" v="642" actId="478"/>
          <ac:picMkLst>
            <pc:docMk/>
            <pc:sldMk cId="943264621" sldId="300"/>
            <ac:picMk id="19" creationId="{6D201CFB-A74A-224D-BA3A-C25330922E7B}"/>
          </ac:picMkLst>
        </pc:picChg>
      </pc:sldChg>
      <pc:sldChg chg="new del">
        <pc:chgData name="Charlotte Ede" userId="64f9a91de1577dbb" providerId="LiveId" clId="{9A041D71-F19C-41E9-8BF2-484A94659DF5}" dt="2023-03-09T15:54:03.936" v="651" actId="47"/>
        <pc:sldMkLst>
          <pc:docMk/>
          <pc:sldMk cId="2163349276" sldId="3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2E763-D54F-48CD-925F-BA9A6E3B0CA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9AEAA-9447-4398-98AB-251D38634A58}">
      <dgm:prSet/>
      <dgm:spPr/>
      <dgm:t>
        <a:bodyPr/>
        <a:lstStyle/>
        <a:p>
          <a:pPr rtl="0"/>
          <a:r>
            <a:rPr lang="bg-BG" smtClean="0"/>
            <a:t>дигитална грамотност</a:t>
          </a:r>
          <a:endParaRPr lang="bg-BG"/>
        </a:p>
      </dgm:t>
    </dgm:pt>
    <dgm:pt modelId="{76C3A297-E3EF-40A4-961F-84C27E6F18FF}" type="parTrans" cxnId="{BC911679-2C66-4924-9B3C-E4EE44C0F52A}">
      <dgm:prSet/>
      <dgm:spPr/>
      <dgm:t>
        <a:bodyPr/>
        <a:lstStyle/>
        <a:p>
          <a:endParaRPr lang="en-US"/>
        </a:p>
      </dgm:t>
    </dgm:pt>
    <dgm:pt modelId="{5D14FC58-9889-44D9-8AF9-3A0DB58CFC09}" type="sibTrans" cxnId="{BC911679-2C66-4924-9B3C-E4EE44C0F52A}">
      <dgm:prSet/>
      <dgm:spPr/>
      <dgm:t>
        <a:bodyPr/>
        <a:lstStyle/>
        <a:p>
          <a:endParaRPr lang="en-US"/>
        </a:p>
      </dgm:t>
    </dgm:pt>
    <dgm:pt modelId="{BFC49BB8-26EA-47FE-8AF4-251E2F17865B}">
      <dgm:prSet/>
      <dgm:spPr/>
      <dgm:t>
        <a:bodyPr/>
        <a:lstStyle/>
        <a:p>
          <a:pPr rtl="0"/>
          <a:r>
            <a:rPr lang="bg-BG" dirty="0" smtClean="0"/>
            <a:t>познания за устойчиви практики</a:t>
          </a:r>
          <a:endParaRPr lang="bg-BG" dirty="0"/>
        </a:p>
      </dgm:t>
    </dgm:pt>
    <dgm:pt modelId="{DC6C3E9C-B2A6-4806-A64F-F294788416D8}" type="parTrans" cxnId="{35045122-7FF2-4F6B-BD2F-2FCF69D0EB76}">
      <dgm:prSet/>
      <dgm:spPr/>
      <dgm:t>
        <a:bodyPr/>
        <a:lstStyle/>
        <a:p>
          <a:endParaRPr lang="en-US"/>
        </a:p>
      </dgm:t>
    </dgm:pt>
    <dgm:pt modelId="{B0F25B0A-2607-4AEF-BD80-E41B5E5A901C}" type="sibTrans" cxnId="{35045122-7FF2-4F6B-BD2F-2FCF69D0EB76}">
      <dgm:prSet/>
      <dgm:spPr/>
      <dgm:t>
        <a:bodyPr/>
        <a:lstStyle/>
        <a:p>
          <a:endParaRPr lang="en-US"/>
        </a:p>
      </dgm:t>
    </dgm:pt>
    <dgm:pt modelId="{AD227DEA-B983-468E-BFAC-3FBE27D1E617}">
      <dgm:prSet/>
      <dgm:spPr/>
      <dgm:t>
        <a:bodyPr/>
        <a:lstStyle/>
        <a:p>
          <a:pPr rtl="0"/>
          <a:r>
            <a:rPr lang="bg-BG" dirty="0" smtClean="0"/>
            <a:t>адаптивно и бързо учене</a:t>
          </a:r>
          <a:endParaRPr lang="bg-BG" dirty="0"/>
        </a:p>
      </dgm:t>
    </dgm:pt>
    <dgm:pt modelId="{ACE8F984-1B52-4993-B7D8-1EBCF4C8423C}" type="parTrans" cxnId="{F7778BCA-F3E4-4865-8134-9FAC45BBC38F}">
      <dgm:prSet/>
      <dgm:spPr/>
      <dgm:t>
        <a:bodyPr/>
        <a:lstStyle/>
        <a:p>
          <a:endParaRPr lang="en-US"/>
        </a:p>
      </dgm:t>
    </dgm:pt>
    <dgm:pt modelId="{EEDE0254-485A-4C0E-A983-A3B55388FF1D}" type="sibTrans" cxnId="{F7778BCA-F3E4-4865-8134-9FAC45BBC38F}">
      <dgm:prSet/>
      <dgm:spPr/>
      <dgm:t>
        <a:bodyPr/>
        <a:lstStyle/>
        <a:p>
          <a:endParaRPr lang="en-US"/>
        </a:p>
      </dgm:t>
    </dgm:pt>
    <dgm:pt modelId="{F89AC398-40A5-42C0-BB8F-A6B313BB9CBA}">
      <dgm:prSet/>
      <dgm:spPr/>
      <dgm:t>
        <a:bodyPr/>
        <a:lstStyle/>
        <a:p>
          <a:pPr rtl="0"/>
          <a:r>
            <a:rPr lang="bg-BG" dirty="0" smtClean="0"/>
            <a:t>работа в мултидисциплинарен екип</a:t>
          </a:r>
          <a:endParaRPr lang="bg-BG" dirty="0"/>
        </a:p>
      </dgm:t>
    </dgm:pt>
    <dgm:pt modelId="{16F34A28-5F27-4B06-8918-21C02C490D2C}" type="parTrans" cxnId="{330745DF-387E-4CD3-97C8-101F98F571C3}">
      <dgm:prSet/>
      <dgm:spPr/>
      <dgm:t>
        <a:bodyPr/>
        <a:lstStyle/>
        <a:p>
          <a:endParaRPr lang="en-US"/>
        </a:p>
      </dgm:t>
    </dgm:pt>
    <dgm:pt modelId="{B5050D37-2A6A-405A-AE2C-70532E01A34B}" type="sibTrans" cxnId="{330745DF-387E-4CD3-97C8-101F98F571C3}">
      <dgm:prSet/>
      <dgm:spPr/>
      <dgm:t>
        <a:bodyPr/>
        <a:lstStyle/>
        <a:p>
          <a:endParaRPr lang="en-US"/>
        </a:p>
      </dgm:t>
    </dgm:pt>
    <dgm:pt modelId="{8FD7C552-560B-4EA3-8E4D-51A023F2934E}">
      <dgm:prSet/>
      <dgm:spPr/>
      <dgm:t>
        <a:bodyPr/>
        <a:lstStyle/>
        <a:p>
          <a:pPr rtl="0"/>
          <a:r>
            <a:rPr lang="bg-BG" dirty="0" smtClean="0"/>
            <a:t>творчество и иновации за решаване на предизвикателства</a:t>
          </a:r>
          <a:endParaRPr lang="bg-BG" dirty="0"/>
        </a:p>
      </dgm:t>
    </dgm:pt>
    <dgm:pt modelId="{2331EFC7-5667-44CD-A2AA-E30CED22957B}" type="parTrans" cxnId="{0C3B225C-12C3-4971-9119-522C387D3712}">
      <dgm:prSet/>
      <dgm:spPr/>
      <dgm:t>
        <a:bodyPr/>
        <a:lstStyle/>
        <a:p>
          <a:endParaRPr lang="en-US"/>
        </a:p>
      </dgm:t>
    </dgm:pt>
    <dgm:pt modelId="{F7E90067-DCA2-4AB5-A5A1-D24E70D5B2EC}" type="sibTrans" cxnId="{0C3B225C-12C3-4971-9119-522C387D3712}">
      <dgm:prSet/>
      <dgm:spPr/>
      <dgm:t>
        <a:bodyPr/>
        <a:lstStyle/>
        <a:p>
          <a:endParaRPr lang="en-US"/>
        </a:p>
      </dgm:t>
    </dgm:pt>
    <dgm:pt modelId="{E8994B6B-E4DA-40F3-9FC5-88AF0F959BE6}">
      <dgm:prSet/>
      <dgm:spPr/>
      <dgm:t>
        <a:bodyPr/>
        <a:lstStyle/>
        <a:p>
          <a:pPr rtl="0"/>
          <a:r>
            <a:rPr lang="bg-BG" dirty="0" smtClean="0"/>
            <a:t>комуникационни умения, др.</a:t>
          </a:r>
          <a:endParaRPr lang="bg-BG" dirty="0"/>
        </a:p>
      </dgm:t>
    </dgm:pt>
    <dgm:pt modelId="{E6C3074F-3B77-4697-A2BB-0F55D9C0244A}" type="parTrans" cxnId="{C18D4577-AFC6-4967-8707-F132EBE357DA}">
      <dgm:prSet/>
      <dgm:spPr/>
      <dgm:t>
        <a:bodyPr/>
        <a:lstStyle/>
        <a:p>
          <a:endParaRPr lang="en-US"/>
        </a:p>
      </dgm:t>
    </dgm:pt>
    <dgm:pt modelId="{3D7C6F69-F62A-45F5-A4C3-0D7190DEECD3}" type="sibTrans" cxnId="{C18D4577-AFC6-4967-8707-F132EBE357DA}">
      <dgm:prSet/>
      <dgm:spPr/>
      <dgm:t>
        <a:bodyPr/>
        <a:lstStyle/>
        <a:p>
          <a:endParaRPr lang="en-US"/>
        </a:p>
      </dgm:t>
    </dgm:pt>
    <dgm:pt modelId="{45BBBC3A-3021-49BD-9649-62009BC7611C}" type="pres">
      <dgm:prSet presAssocID="{D862E763-D54F-48CD-925F-BA9A6E3B0CA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C06CC8-CA63-44DD-99D5-AE29AA7759D3}" type="pres">
      <dgm:prSet presAssocID="{B309AEAA-9447-4398-98AB-251D38634A58}" presName="circ1" presStyleLbl="vennNode1" presStyleIdx="0" presStyleCnt="6"/>
      <dgm:spPr/>
    </dgm:pt>
    <dgm:pt modelId="{EAC3368F-4A52-4586-95EC-30C643723EB8}" type="pres">
      <dgm:prSet presAssocID="{B309AEAA-9447-4398-98AB-251D38634A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D4062-5953-4370-B505-E82B11E38597}" type="pres">
      <dgm:prSet presAssocID="{BFC49BB8-26EA-47FE-8AF4-251E2F17865B}" presName="circ2" presStyleLbl="vennNode1" presStyleIdx="1" presStyleCnt="6"/>
      <dgm:spPr/>
    </dgm:pt>
    <dgm:pt modelId="{12E007AD-56B8-414E-8F09-CB4B6E4F0FA2}" type="pres">
      <dgm:prSet presAssocID="{BFC49BB8-26EA-47FE-8AF4-251E2F1786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B861A-0000-48ED-9F1F-99ADDDC8E8C4}" type="pres">
      <dgm:prSet presAssocID="{AD227DEA-B983-468E-BFAC-3FBE27D1E617}" presName="circ3" presStyleLbl="vennNode1" presStyleIdx="2" presStyleCnt="6"/>
      <dgm:spPr/>
    </dgm:pt>
    <dgm:pt modelId="{80C87695-D095-4EF9-AFE5-7FC4F3A6807B}" type="pres">
      <dgm:prSet presAssocID="{AD227DEA-B983-468E-BFAC-3FBE27D1E6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B1DC0-2940-48F4-B5E8-DB7257C603AA}" type="pres">
      <dgm:prSet presAssocID="{F89AC398-40A5-42C0-BB8F-A6B313BB9CBA}" presName="circ4" presStyleLbl="vennNode1" presStyleIdx="3" presStyleCnt="6"/>
      <dgm:spPr/>
    </dgm:pt>
    <dgm:pt modelId="{304D481A-4C27-4FC7-A123-8F4D153A30E6}" type="pres">
      <dgm:prSet presAssocID="{F89AC398-40A5-42C0-BB8F-A6B313BB9CB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EAF10-CE05-4415-BE5E-D0647BEF8697}" type="pres">
      <dgm:prSet presAssocID="{8FD7C552-560B-4EA3-8E4D-51A023F2934E}" presName="circ5" presStyleLbl="vennNode1" presStyleIdx="4" presStyleCnt="6"/>
      <dgm:spPr/>
    </dgm:pt>
    <dgm:pt modelId="{E0D8175E-745E-405E-A945-E02C8FAE5B72}" type="pres">
      <dgm:prSet presAssocID="{8FD7C552-560B-4EA3-8E4D-51A023F2934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8B05B-1A85-4DCF-902B-E4016CDCDB63}" type="pres">
      <dgm:prSet presAssocID="{E8994B6B-E4DA-40F3-9FC5-88AF0F959BE6}" presName="circ6" presStyleLbl="vennNode1" presStyleIdx="5" presStyleCnt="6"/>
      <dgm:spPr/>
    </dgm:pt>
    <dgm:pt modelId="{4DAEB02C-983E-434C-8955-B3EBF1074565}" type="pres">
      <dgm:prSet presAssocID="{E8994B6B-E4DA-40F3-9FC5-88AF0F959BE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87907-ACE1-45AB-BA94-2C3987AF365F}" type="presOf" srcId="{AD227DEA-B983-468E-BFAC-3FBE27D1E617}" destId="{80C87695-D095-4EF9-AFE5-7FC4F3A6807B}" srcOrd="0" destOrd="0" presId="urn:microsoft.com/office/officeart/2005/8/layout/venn1"/>
    <dgm:cxn modelId="{330745DF-387E-4CD3-97C8-101F98F571C3}" srcId="{D862E763-D54F-48CD-925F-BA9A6E3B0CA7}" destId="{F89AC398-40A5-42C0-BB8F-A6B313BB9CBA}" srcOrd="3" destOrd="0" parTransId="{16F34A28-5F27-4B06-8918-21C02C490D2C}" sibTransId="{B5050D37-2A6A-405A-AE2C-70532E01A34B}"/>
    <dgm:cxn modelId="{BC911679-2C66-4924-9B3C-E4EE44C0F52A}" srcId="{D862E763-D54F-48CD-925F-BA9A6E3B0CA7}" destId="{B309AEAA-9447-4398-98AB-251D38634A58}" srcOrd="0" destOrd="0" parTransId="{76C3A297-E3EF-40A4-961F-84C27E6F18FF}" sibTransId="{5D14FC58-9889-44D9-8AF9-3A0DB58CFC09}"/>
    <dgm:cxn modelId="{F7778BCA-F3E4-4865-8134-9FAC45BBC38F}" srcId="{D862E763-D54F-48CD-925F-BA9A6E3B0CA7}" destId="{AD227DEA-B983-468E-BFAC-3FBE27D1E617}" srcOrd="2" destOrd="0" parTransId="{ACE8F984-1B52-4993-B7D8-1EBCF4C8423C}" sibTransId="{EEDE0254-485A-4C0E-A983-A3B55388FF1D}"/>
    <dgm:cxn modelId="{4BBFA285-8C7D-4870-BB06-8A4D6D114C99}" type="presOf" srcId="{B309AEAA-9447-4398-98AB-251D38634A58}" destId="{EAC3368F-4A52-4586-95EC-30C643723EB8}" srcOrd="0" destOrd="0" presId="urn:microsoft.com/office/officeart/2005/8/layout/venn1"/>
    <dgm:cxn modelId="{35045122-7FF2-4F6B-BD2F-2FCF69D0EB76}" srcId="{D862E763-D54F-48CD-925F-BA9A6E3B0CA7}" destId="{BFC49BB8-26EA-47FE-8AF4-251E2F17865B}" srcOrd="1" destOrd="0" parTransId="{DC6C3E9C-B2A6-4806-A64F-F294788416D8}" sibTransId="{B0F25B0A-2607-4AEF-BD80-E41B5E5A901C}"/>
    <dgm:cxn modelId="{5F73E9BC-24AA-4BB5-B162-7F4794AA0B35}" type="presOf" srcId="{8FD7C552-560B-4EA3-8E4D-51A023F2934E}" destId="{E0D8175E-745E-405E-A945-E02C8FAE5B72}" srcOrd="0" destOrd="0" presId="urn:microsoft.com/office/officeart/2005/8/layout/venn1"/>
    <dgm:cxn modelId="{91ADA992-86AB-4D44-882F-6F15D220210B}" type="presOf" srcId="{F89AC398-40A5-42C0-BB8F-A6B313BB9CBA}" destId="{304D481A-4C27-4FC7-A123-8F4D153A30E6}" srcOrd="0" destOrd="0" presId="urn:microsoft.com/office/officeart/2005/8/layout/venn1"/>
    <dgm:cxn modelId="{65EFE275-3330-4D28-AF43-3D1C402EB7A3}" type="presOf" srcId="{D862E763-D54F-48CD-925F-BA9A6E3B0CA7}" destId="{45BBBC3A-3021-49BD-9649-62009BC7611C}" srcOrd="0" destOrd="0" presId="urn:microsoft.com/office/officeart/2005/8/layout/venn1"/>
    <dgm:cxn modelId="{C18D4577-AFC6-4967-8707-F132EBE357DA}" srcId="{D862E763-D54F-48CD-925F-BA9A6E3B0CA7}" destId="{E8994B6B-E4DA-40F3-9FC5-88AF0F959BE6}" srcOrd="5" destOrd="0" parTransId="{E6C3074F-3B77-4697-A2BB-0F55D9C0244A}" sibTransId="{3D7C6F69-F62A-45F5-A4C3-0D7190DEECD3}"/>
    <dgm:cxn modelId="{0C3B225C-12C3-4971-9119-522C387D3712}" srcId="{D862E763-D54F-48CD-925F-BA9A6E3B0CA7}" destId="{8FD7C552-560B-4EA3-8E4D-51A023F2934E}" srcOrd="4" destOrd="0" parTransId="{2331EFC7-5667-44CD-A2AA-E30CED22957B}" sibTransId="{F7E90067-DCA2-4AB5-A5A1-D24E70D5B2EC}"/>
    <dgm:cxn modelId="{5425CE70-2DCF-410C-8B3B-635C02F2CF79}" type="presOf" srcId="{BFC49BB8-26EA-47FE-8AF4-251E2F17865B}" destId="{12E007AD-56B8-414E-8F09-CB4B6E4F0FA2}" srcOrd="0" destOrd="0" presId="urn:microsoft.com/office/officeart/2005/8/layout/venn1"/>
    <dgm:cxn modelId="{8976C8A0-7155-44CD-A6B3-5A93C9E58556}" type="presOf" srcId="{E8994B6B-E4DA-40F3-9FC5-88AF0F959BE6}" destId="{4DAEB02C-983E-434C-8955-B3EBF1074565}" srcOrd="0" destOrd="0" presId="urn:microsoft.com/office/officeart/2005/8/layout/venn1"/>
    <dgm:cxn modelId="{F816E28E-F219-4E5F-BE37-AAAE511AAA30}" type="presParOf" srcId="{45BBBC3A-3021-49BD-9649-62009BC7611C}" destId="{CDC06CC8-CA63-44DD-99D5-AE29AA7759D3}" srcOrd="0" destOrd="0" presId="urn:microsoft.com/office/officeart/2005/8/layout/venn1"/>
    <dgm:cxn modelId="{CDBAC735-C7DC-457E-8800-5CB8580FB8BB}" type="presParOf" srcId="{45BBBC3A-3021-49BD-9649-62009BC7611C}" destId="{EAC3368F-4A52-4586-95EC-30C643723EB8}" srcOrd="1" destOrd="0" presId="urn:microsoft.com/office/officeart/2005/8/layout/venn1"/>
    <dgm:cxn modelId="{99550105-97DB-450D-A453-5A2604E0835B}" type="presParOf" srcId="{45BBBC3A-3021-49BD-9649-62009BC7611C}" destId="{84AD4062-5953-4370-B505-E82B11E38597}" srcOrd="2" destOrd="0" presId="urn:microsoft.com/office/officeart/2005/8/layout/venn1"/>
    <dgm:cxn modelId="{03B1D474-43A1-4EBE-A7D6-1601861E6A36}" type="presParOf" srcId="{45BBBC3A-3021-49BD-9649-62009BC7611C}" destId="{12E007AD-56B8-414E-8F09-CB4B6E4F0FA2}" srcOrd="3" destOrd="0" presId="urn:microsoft.com/office/officeart/2005/8/layout/venn1"/>
    <dgm:cxn modelId="{B93959CC-AA28-4032-83BD-A1159ECBCF55}" type="presParOf" srcId="{45BBBC3A-3021-49BD-9649-62009BC7611C}" destId="{610B861A-0000-48ED-9F1F-99ADDDC8E8C4}" srcOrd="4" destOrd="0" presId="urn:microsoft.com/office/officeart/2005/8/layout/venn1"/>
    <dgm:cxn modelId="{A03F0174-ADD0-4F65-9031-E379EB247505}" type="presParOf" srcId="{45BBBC3A-3021-49BD-9649-62009BC7611C}" destId="{80C87695-D095-4EF9-AFE5-7FC4F3A6807B}" srcOrd="5" destOrd="0" presId="urn:microsoft.com/office/officeart/2005/8/layout/venn1"/>
    <dgm:cxn modelId="{0D65B738-17DE-4FC0-ACDB-AABD12B3EFDD}" type="presParOf" srcId="{45BBBC3A-3021-49BD-9649-62009BC7611C}" destId="{150B1DC0-2940-48F4-B5E8-DB7257C603AA}" srcOrd="6" destOrd="0" presId="urn:microsoft.com/office/officeart/2005/8/layout/venn1"/>
    <dgm:cxn modelId="{243EC3C7-BF5E-4983-BA43-E24B3FA3E3A7}" type="presParOf" srcId="{45BBBC3A-3021-49BD-9649-62009BC7611C}" destId="{304D481A-4C27-4FC7-A123-8F4D153A30E6}" srcOrd="7" destOrd="0" presId="urn:microsoft.com/office/officeart/2005/8/layout/venn1"/>
    <dgm:cxn modelId="{5CE6E510-AE1A-41CD-B124-979EAFA229C4}" type="presParOf" srcId="{45BBBC3A-3021-49BD-9649-62009BC7611C}" destId="{901EAF10-CE05-4415-BE5E-D0647BEF8697}" srcOrd="8" destOrd="0" presId="urn:microsoft.com/office/officeart/2005/8/layout/venn1"/>
    <dgm:cxn modelId="{44AB21D9-8119-4F57-84FC-A53F4DCDC100}" type="presParOf" srcId="{45BBBC3A-3021-49BD-9649-62009BC7611C}" destId="{E0D8175E-745E-405E-A945-E02C8FAE5B72}" srcOrd="9" destOrd="0" presId="urn:microsoft.com/office/officeart/2005/8/layout/venn1"/>
    <dgm:cxn modelId="{98348DAF-DB55-406B-A4DE-4D9D9659CDB1}" type="presParOf" srcId="{45BBBC3A-3021-49BD-9649-62009BC7611C}" destId="{70D8B05B-1A85-4DCF-902B-E4016CDCDB63}" srcOrd="10" destOrd="0" presId="urn:microsoft.com/office/officeart/2005/8/layout/venn1"/>
    <dgm:cxn modelId="{C29BCD43-D927-437F-9D08-CE1CFC39AE88}" type="presParOf" srcId="{45BBBC3A-3021-49BD-9649-62009BC7611C}" destId="{4DAEB02C-983E-434C-8955-B3EBF107456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06CC8-CA63-44DD-99D5-AE29AA7759D3}">
      <dsp:nvSpPr>
        <dsp:cNvPr id="0" name=""/>
        <dsp:cNvSpPr/>
      </dsp:nvSpPr>
      <dsp:spPr>
        <a:xfrm>
          <a:off x="1455115" y="670574"/>
          <a:ext cx="898371" cy="898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C3368F-4A52-4586-95EC-30C643723EB8}">
      <dsp:nvSpPr>
        <dsp:cNvPr id="0" name=""/>
        <dsp:cNvSpPr/>
      </dsp:nvSpPr>
      <dsp:spPr>
        <a:xfrm>
          <a:off x="1342818" y="0"/>
          <a:ext cx="1122964" cy="6117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smtClean="0"/>
            <a:t>дигитална грамотност</a:t>
          </a:r>
          <a:endParaRPr lang="bg-BG" sz="900" kern="1200"/>
        </a:p>
      </dsp:txBody>
      <dsp:txXfrm>
        <a:off x="1342818" y="0"/>
        <a:ext cx="1122964" cy="611731"/>
      </dsp:txXfrm>
    </dsp:sp>
    <dsp:sp modelId="{84AD4062-5953-4370-B505-E82B11E38597}">
      <dsp:nvSpPr>
        <dsp:cNvPr id="0" name=""/>
        <dsp:cNvSpPr/>
      </dsp:nvSpPr>
      <dsp:spPr>
        <a:xfrm>
          <a:off x="1746711" y="838946"/>
          <a:ext cx="898371" cy="898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E007AD-56B8-414E-8F09-CB4B6E4F0FA2}">
      <dsp:nvSpPr>
        <dsp:cNvPr id="0" name=""/>
        <dsp:cNvSpPr/>
      </dsp:nvSpPr>
      <dsp:spPr>
        <a:xfrm>
          <a:off x="2711712" y="582601"/>
          <a:ext cx="1064195" cy="6699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dirty="0" smtClean="0"/>
            <a:t>познания за устойчиви практики</a:t>
          </a:r>
          <a:endParaRPr lang="bg-BG" sz="900" kern="1200" dirty="0"/>
        </a:p>
      </dsp:txBody>
      <dsp:txXfrm>
        <a:off x="2711712" y="582601"/>
        <a:ext cx="1064195" cy="669991"/>
      </dsp:txXfrm>
    </dsp:sp>
    <dsp:sp modelId="{610B861A-0000-48ED-9F1F-99ADDDC8E8C4}">
      <dsp:nvSpPr>
        <dsp:cNvPr id="0" name=""/>
        <dsp:cNvSpPr/>
      </dsp:nvSpPr>
      <dsp:spPr>
        <a:xfrm>
          <a:off x="1746711" y="1175689"/>
          <a:ext cx="898371" cy="898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C87695-D095-4EF9-AFE5-7FC4F3A6807B}">
      <dsp:nvSpPr>
        <dsp:cNvPr id="0" name=""/>
        <dsp:cNvSpPr/>
      </dsp:nvSpPr>
      <dsp:spPr>
        <a:xfrm>
          <a:off x="2711712" y="1581762"/>
          <a:ext cx="1064195" cy="7486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dirty="0" smtClean="0"/>
            <a:t>адаптивно и бързо учене</a:t>
          </a:r>
          <a:endParaRPr lang="bg-BG" sz="900" kern="1200" dirty="0"/>
        </a:p>
      </dsp:txBody>
      <dsp:txXfrm>
        <a:off x="2711712" y="1581762"/>
        <a:ext cx="1064195" cy="748642"/>
      </dsp:txXfrm>
    </dsp:sp>
    <dsp:sp modelId="{150B1DC0-2940-48F4-B5E8-DB7257C603AA}">
      <dsp:nvSpPr>
        <dsp:cNvPr id="0" name=""/>
        <dsp:cNvSpPr/>
      </dsp:nvSpPr>
      <dsp:spPr>
        <a:xfrm>
          <a:off x="1455115" y="1344352"/>
          <a:ext cx="898371" cy="898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4D481A-4C27-4FC7-A123-8F4D153A30E6}">
      <dsp:nvSpPr>
        <dsp:cNvPr id="0" name=""/>
        <dsp:cNvSpPr/>
      </dsp:nvSpPr>
      <dsp:spPr>
        <a:xfrm>
          <a:off x="1342818" y="2301275"/>
          <a:ext cx="1122964" cy="6117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dirty="0" smtClean="0"/>
            <a:t>работа в мултидисциплинарен екип</a:t>
          </a:r>
          <a:endParaRPr lang="bg-BG" sz="900" kern="1200" dirty="0"/>
        </a:p>
      </dsp:txBody>
      <dsp:txXfrm>
        <a:off x="1342818" y="2301275"/>
        <a:ext cx="1122964" cy="611731"/>
      </dsp:txXfrm>
    </dsp:sp>
    <dsp:sp modelId="{901EAF10-CE05-4415-BE5E-D0647BEF8697}">
      <dsp:nvSpPr>
        <dsp:cNvPr id="0" name=""/>
        <dsp:cNvSpPr/>
      </dsp:nvSpPr>
      <dsp:spPr>
        <a:xfrm>
          <a:off x="1163518" y="1175689"/>
          <a:ext cx="898371" cy="898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D8175E-745E-405E-A945-E02C8FAE5B72}">
      <dsp:nvSpPr>
        <dsp:cNvPr id="0" name=""/>
        <dsp:cNvSpPr/>
      </dsp:nvSpPr>
      <dsp:spPr>
        <a:xfrm>
          <a:off x="32694" y="1581762"/>
          <a:ext cx="1064195" cy="7486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dirty="0" smtClean="0"/>
            <a:t>творчество и иновации за решаване на предизвикателства</a:t>
          </a:r>
          <a:endParaRPr lang="bg-BG" sz="900" kern="1200" dirty="0"/>
        </a:p>
      </dsp:txBody>
      <dsp:txXfrm>
        <a:off x="32694" y="1581762"/>
        <a:ext cx="1064195" cy="748642"/>
      </dsp:txXfrm>
    </dsp:sp>
    <dsp:sp modelId="{70D8B05B-1A85-4DCF-902B-E4016CDCDB63}">
      <dsp:nvSpPr>
        <dsp:cNvPr id="0" name=""/>
        <dsp:cNvSpPr/>
      </dsp:nvSpPr>
      <dsp:spPr>
        <a:xfrm>
          <a:off x="1163518" y="838946"/>
          <a:ext cx="898371" cy="898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AEB02C-983E-434C-8955-B3EBF1074565}">
      <dsp:nvSpPr>
        <dsp:cNvPr id="0" name=""/>
        <dsp:cNvSpPr/>
      </dsp:nvSpPr>
      <dsp:spPr>
        <a:xfrm>
          <a:off x="32694" y="582601"/>
          <a:ext cx="1064195" cy="7486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dirty="0" smtClean="0"/>
            <a:t>комуникационни умения, др.</a:t>
          </a:r>
          <a:endParaRPr lang="bg-BG" sz="900" kern="1200" dirty="0"/>
        </a:p>
      </dsp:txBody>
      <dsp:txXfrm>
        <a:off x="32694" y="582601"/>
        <a:ext cx="1064195" cy="74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11/07/2023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374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28655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6687810" y="357714"/>
            <a:ext cx="5267224" cy="4619187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  <a:effectLst>
            <a:glow rad="88900">
              <a:srgbClr val="49B697">
                <a:alpha val="70000"/>
              </a:srgbClr>
            </a:glow>
          </a:effectLst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676334" y="2139839"/>
            <a:ext cx="8282470" cy="1499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SKYLA </a:t>
            </a:r>
            <a:r>
              <a:rPr lang="bg-BG" sz="4400" b="1" dirty="0" smtClean="0">
                <a:solidFill>
                  <a:schemeClr val="accent6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Умения за двойния </a:t>
            </a:r>
            <a:r>
              <a:rPr lang="bg-BG" sz="44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преход – </a:t>
            </a:r>
            <a:r>
              <a:rPr lang="bg-BG" sz="4400" b="1" dirty="0" smtClean="0">
                <a:solidFill>
                  <a:schemeClr val="accent6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трансформиращи перспекти</a:t>
            </a:r>
            <a:r>
              <a:rPr lang="bg-BG" sz="44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ви</a:t>
            </a:r>
            <a:r>
              <a:rPr lang="bg-BG" sz="4400" b="1" dirty="0" smtClean="0">
                <a:solidFill>
                  <a:schemeClr val="accent6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endParaRPr lang="bg-BG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7D2460-78D3-0CFD-969B-83F52209C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87" y="175835"/>
            <a:ext cx="5471155" cy="1964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94" y="5718921"/>
            <a:ext cx="2276825" cy="857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27" y="5634039"/>
            <a:ext cx="964503" cy="1027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597129" y="5536135"/>
            <a:ext cx="431899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www.interregeurope.eu/skyla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558311" y="3865556"/>
            <a:ext cx="630790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g-BG" sz="1600" dirty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 подкрепи обществените политики за ПОО за предвиждане и създаване на бъдещи умения за двойния преход – дигитален и зелен. 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 засили ролята на ПОО в стратегиите за интелигентна специализациа за устойчиво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развитие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региона на ЕС.</a:t>
            </a:r>
            <a:endParaRPr lang="en-GB" sz="16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71194" y="5089859"/>
            <a:ext cx="155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2023 – May 2027</a:t>
            </a:r>
            <a:endParaRPr lang="bg-BG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6BD7E0A-11CF-20AD-D0E9-51C53FDC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07" y="527892"/>
            <a:ext cx="10070979" cy="566492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672457" y="1693352"/>
            <a:ext cx="63398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Партньори</a:t>
            </a:r>
            <a:r>
              <a:rPr lang="en-US" sz="28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bg-BG" sz="2800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Агенцията за развитие на </a:t>
            </a:r>
            <a:r>
              <a:rPr lang="bg-BG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Емполесе</a:t>
            </a: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Валдеса</a:t>
            </a:r>
            <a:r>
              <a:rPr lang="bg-BG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(Италия) – водещ партньор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Подляското</a:t>
            </a: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воеводство (Полша)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Регионалният съвет на Сконе, отдел "Регионално развитие" (Швеция)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Центърът за промишлено развитие Юг (Швеция)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Столична община (България)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Клъстер "</a:t>
            </a:r>
            <a:r>
              <a:rPr lang="bg-BG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Мехатроника</a:t>
            </a:r>
            <a:r>
              <a:rPr lang="bg-BG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автоматизация" (България)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Областният съвет </a:t>
            </a:r>
            <a:r>
              <a:rPr lang="bg-BG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Фингал</a:t>
            </a: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(Ирландия)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Фондът за регионално развитие на Атика (Гърция)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Европейската асоциация на регионалните и местните власти за учене през целия живот (Белгия)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Агенцията на Европейския социален фонд (Литва)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Работният център Прованс-Алпи-Лазурен бряг (</a:t>
            </a:r>
            <a:r>
              <a:rPr lang="bg-BG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Франция)</a:t>
            </a:r>
            <a:endParaRPr lang="en-US" sz="16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b="0" i="0" dirty="0">
              <a:solidFill>
                <a:srgbClr val="495057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EA0B49-CE3E-8242-A31B-5C2B8EF6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8182" y="615769"/>
            <a:ext cx="2290579" cy="928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92756D-D8E6-0F48-8409-920F3B1C42BE}"/>
              </a:ext>
            </a:extLst>
          </p:cNvPr>
          <p:cNvSpPr txBox="1"/>
          <p:nvPr/>
        </p:nvSpPr>
        <p:spPr>
          <a:xfrm>
            <a:off x="6434639" y="707376"/>
            <a:ext cx="2168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bg-BG" sz="1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1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партньори и 1 асоцииран партньор с консултативни функции</a:t>
            </a:r>
            <a:endParaRPr lang="en-LU" sz="1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A9181C-BDBC-A141-A699-12F03078D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8761" y="615769"/>
            <a:ext cx="1133704" cy="9288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8857891" y="680550"/>
            <a:ext cx="998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bg-BG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bg-BG" sz="1200" b="1" dirty="0" smtClean="0">
                <a:solidFill>
                  <a:schemeClr val="bg1"/>
                </a:solidFill>
                <a:latin typeface="13"/>
                <a:ea typeface="Open Sans" panose="020B0606030504020204" pitchFamily="34" charset="0"/>
                <a:cs typeface="Open Sans" panose="020B0606030504020204" pitchFamily="34" charset="0"/>
              </a:rPr>
              <a:t>партньори</a:t>
            </a:r>
            <a:endParaRPr lang="en-US" sz="1200" dirty="0">
              <a:solidFill>
                <a:schemeClr val="bg1"/>
              </a:solidFill>
              <a:latin typeface="13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0167EF-0426-93B8-76CA-1C8F250A4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V="1">
            <a:off x="7741553" y="1522436"/>
            <a:ext cx="276225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" y="5951750"/>
            <a:ext cx="1710613" cy="644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5" y="5776745"/>
            <a:ext cx="797110" cy="849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92756D-D8E6-0F48-8409-920F3B1C42BE}"/>
              </a:ext>
            </a:extLst>
          </p:cNvPr>
          <p:cNvSpPr txBox="1"/>
          <p:nvPr/>
        </p:nvSpPr>
        <p:spPr>
          <a:xfrm>
            <a:off x="2803997" y="5589532"/>
            <a:ext cx="3674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м. март 2023 – до  юни 2026 </a:t>
            </a:r>
            <a:endParaRPr lang="en-LU" sz="1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309" y="172111"/>
            <a:ext cx="5649093" cy="1631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0448" y="5924571"/>
            <a:ext cx="431634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evel 15"/>
          <p:cNvSpPr/>
          <p:nvPr/>
        </p:nvSpPr>
        <p:spPr>
          <a:xfrm>
            <a:off x="158123" y="4005988"/>
            <a:ext cx="3916393" cy="2492991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67" y="718368"/>
            <a:ext cx="5305840" cy="2671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639112" y="3884051"/>
            <a:ext cx="39931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Съоръжения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 инструменти за модерно ПОО в подкрепа на двойния преход</a:t>
            </a: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8977395" y="382368"/>
            <a:ext cx="31558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Предизвикателства пред доставчиците на ПОО в местната иновационна екосисмета </a:t>
            </a: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221183" y="580013"/>
            <a:ext cx="3366235" cy="605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Прогнозиране и създаване на умения за двойния преход </a:t>
            </a: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237615" y="5118684"/>
            <a:ext cx="354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4874004" y="3390785"/>
            <a:ext cx="31123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https://mladite.sofia.bg</a:t>
            </a:r>
            <a:endParaRPr lang="bg-BG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23793092"/>
              </p:ext>
            </p:extLst>
          </p:nvPr>
        </p:nvGraphicFramePr>
        <p:xfrm>
          <a:off x="0" y="987873"/>
          <a:ext cx="3808602" cy="291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532" y="4023542"/>
            <a:ext cx="3427332" cy="25117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8607" y="1185517"/>
            <a:ext cx="3214605" cy="2929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639112" y="4468826"/>
            <a:ext cx="3993160" cy="2030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400" dirty="0" smtClean="0"/>
              <a:t>Използване на социалните медии за популяризиране и мотивация за образование</a:t>
            </a:r>
          </a:p>
          <a:p>
            <a:r>
              <a:rPr lang="bg-BG" sz="1400" dirty="0" smtClean="0"/>
              <a:t>Публични фестивали и състезания</a:t>
            </a:r>
          </a:p>
          <a:p>
            <a:r>
              <a:rPr lang="bg-BG" sz="1400" dirty="0" smtClean="0"/>
              <a:t>Посещения по специализирани училища от страна на бизнеса и бизнес асоциации</a:t>
            </a:r>
          </a:p>
          <a:p>
            <a:r>
              <a:rPr lang="bg-BG" sz="1400" dirty="0" smtClean="0"/>
              <a:t>Финансови стимули </a:t>
            </a:r>
          </a:p>
          <a:p>
            <a:r>
              <a:rPr lang="bg-BG" sz="1400" dirty="0" smtClean="0"/>
              <a:t>Платформи и инструменти за комуникация за бизнеса при подготовка на кадри (данъчни облекчения и др.)</a:t>
            </a:r>
          </a:p>
          <a:p>
            <a:endParaRPr lang="bg-BG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8686" y="4176438"/>
            <a:ext cx="2554445" cy="2243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4516" y="68510"/>
            <a:ext cx="4316342" cy="5364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0711" y="3875"/>
            <a:ext cx="1707028" cy="640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0" y="0"/>
            <a:ext cx="532458" cy="5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7172495" y="1377345"/>
            <a:ext cx="5793946" cy="5081106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542533"/>
            <a:ext cx="6308398" cy="834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Какво следва </a:t>
            </a:r>
            <a:r>
              <a:rPr lang="bg-BG" sz="3600" b="1" dirty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bg-BG" sz="3600" b="1" dirty="0" smtClean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smtClean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SKYLA</a:t>
            </a:r>
            <a:endParaRPr lang="en-US" sz="3600" b="1" dirty="0">
              <a:solidFill>
                <a:srgbClr val="4AB6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49133" y="1250514"/>
            <a:ext cx="71161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Финална версия на анализ на нуждите на София и региона </a:t>
            </a:r>
            <a:endParaRPr lang="en-US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обобщение на коментари и предложения</a:t>
            </a:r>
          </a:p>
          <a:p>
            <a:endParaRPr lang="bg-BG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bg-BG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Регулярни срещи с Групата на заинтересованите страни </a:t>
            </a:r>
            <a:endParaRPr lang="en-US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на всеки 6 месеца, обмен на информация за добри примери и интересни анализи от работата с регините по </a:t>
            </a:r>
            <a:r>
              <a:rPr lang="en-US" dirty="0" smtClean="0"/>
              <a:t>SKYLA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валидиране на анализи и резултати за София</a:t>
            </a:r>
          </a:p>
          <a:p>
            <a:pPr marL="285750" indent="-285750">
              <a:buFontTx/>
              <a:buChar char="-"/>
            </a:pPr>
            <a:endParaRPr lang="bg-BG" dirty="0"/>
          </a:p>
          <a:p>
            <a:r>
              <a:rPr lang="bg-BG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Международни събития по </a:t>
            </a:r>
            <a:r>
              <a:rPr lang="en-US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SKYLA</a:t>
            </a:r>
            <a:endParaRPr lang="en-US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bg-BG" dirty="0" smtClean="0"/>
              <a:t>възможни хибридни </a:t>
            </a:r>
            <a:r>
              <a:rPr lang="bg-BG" smtClean="0"/>
              <a:t>уъркшопи</a:t>
            </a:r>
            <a:endParaRPr lang="bg-BG" dirty="0" smtClean="0"/>
          </a:p>
          <a:p>
            <a:endParaRPr lang="bg-BG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bg-BG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Създаване </a:t>
            </a:r>
            <a:r>
              <a:rPr lang="bg-BG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План за действие за развитие на Стратегията за младите хора</a:t>
            </a:r>
            <a:endParaRPr lang="en-US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/>
              <a:t>изпълнение за 1 година – по-добри механизми за прогнозиране на уменията за двойния преход в рамките на стратегията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96" y="5932417"/>
            <a:ext cx="1710613" cy="644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6" y="5774829"/>
            <a:ext cx="797110" cy="849379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7409467" y="758365"/>
            <a:ext cx="5793946" cy="5081106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 txBox="1">
            <a:spLocks/>
          </p:cNvSpPr>
          <p:nvPr/>
        </p:nvSpPr>
        <p:spPr>
          <a:xfrm>
            <a:off x="2869885" y="5659354"/>
            <a:ext cx="5420099" cy="9142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g-BG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За информация и контакт: </a:t>
            </a:r>
          </a:p>
          <a:p>
            <a:pPr algn="l"/>
            <a:r>
              <a:rPr lang="bg-BG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Столична община</a:t>
            </a:r>
            <a:r>
              <a:rPr lang="en-US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bg-BG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Д-я „Спорт и младежки дейности“  </a:t>
            </a:r>
            <a:r>
              <a:rPr lang="en-US" sz="1200" dirty="0" smtClean="0">
                <a:solidFill>
                  <a:srgbClr val="3D9CA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200" dirty="0" smtClean="0">
                <a:solidFill>
                  <a:srgbClr val="3D9CA2"/>
                </a:solidFill>
              </a:rPr>
              <a:t>.goncheva@sofia.bg</a:t>
            </a:r>
            <a:endParaRPr lang="bg-BG" sz="1200" dirty="0" smtClean="0">
              <a:solidFill>
                <a:srgbClr val="3D9CA2"/>
              </a:solidFill>
            </a:endParaRPr>
          </a:p>
          <a:p>
            <a:pPr algn="l"/>
            <a:r>
              <a:rPr lang="bg-BG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Клъстер „</a:t>
            </a:r>
            <a:r>
              <a:rPr lang="bg-BG" sz="12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Мехатроника</a:t>
            </a:r>
            <a:r>
              <a:rPr lang="bg-BG" sz="12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и автоматизация“  </a:t>
            </a:r>
            <a:r>
              <a:rPr lang="bg-BG" sz="1200" dirty="0" smtClean="0">
                <a:solidFill>
                  <a:srgbClr val="3D9CA2"/>
                </a:solidFill>
              </a:rPr>
              <a:t>cma@cluster-mechatronics-automation.com</a:t>
            </a:r>
            <a:endParaRPr lang="bg-BG" sz="12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solidFill>
                <a:srgbClr val="3D9CA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516" y="68510"/>
            <a:ext cx="431634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269637-8431-41DC-A86B-7045D1A07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3FC793-0237-4EB2-9E54-581B2D1B3CF6}">
  <ds:schemaRefs>
    <ds:schemaRef ds:uri="http://purl.org/dc/terms/"/>
    <ds:schemaRef ds:uri="http://schemas.microsoft.com/office/2006/documentManagement/types"/>
    <ds:schemaRef ds:uri="http://purl.org/dc/elements/1.1/"/>
    <ds:schemaRef ds:uri="ae1c26e0-bdd1-4ce2-bc5c-b06756f3bce7"/>
    <ds:schemaRef ds:uri="http://schemas.microsoft.com/office/infopath/2007/PartnerControls"/>
    <ds:schemaRef ds:uri="http://schemas.openxmlformats.org/package/2006/metadata/core-properties"/>
    <ds:schemaRef ds:uri="75680805-e956-4cde-b5e2-b05f91aa9d1d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392</Words>
  <Application>Microsoft Office PowerPoint</Application>
  <PresentationFormat>Widescreen</PresentationFormat>
  <Paragraphs>56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13</vt:lpstr>
      <vt:lpstr>Arial</vt:lpstr>
      <vt:lpstr>Calibri</vt:lpstr>
      <vt:lpstr>Open Sans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Nadezhda.Gerova</cp:lastModifiedBy>
  <cp:revision>103</cp:revision>
  <dcterms:created xsi:type="dcterms:W3CDTF">2021-10-28T12:22:03Z</dcterms:created>
  <dcterms:modified xsi:type="dcterms:W3CDTF">2023-11-07T10:06:47Z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