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6" r:id="rId21"/>
    <p:sldId id="272" r:id="rId22"/>
    <p:sldId id="273" r:id="rId23"/>
    <p:sldId id="282" r:id="rId24"/>
    <p:sldId id="283" r:id="rId25"/>
    <p:sldId id="278" r:id="rId26"/>
    <p:sldId id="279" r:id="rId27"/>
    <p:sldId id="274" r:id="rId28"/>
    <p:sldId id="277" r:id="rId2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E8F7-5502-4C08-B9CA-7EA413E8F100}" type="datetimeFigureOut">
              <a:rPr lang="bg-BG" smtClean="0"/>
              <a:t>22.11.2021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E809-23BA-4E56-8F7F-ED4F939644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449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E8F7-5502-4C08-B9CA-7EA413E8F100}" type="datetimeFigureOut">
              <a:rPr lang="bg-BG" smtClean="0"/>
              <a:t>22.11.2021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E809-23BA-4E56-8F7F-ED4F939644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5473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E8F7-5502-4C08-B9CA-7EA413E8F100}" type="datetimeFigureOut">
              <a:rPr lang="bg-BG" smtClean="0"/>
              <a:t>22.11.2021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E809-23BA-4E56-8F7F-ED4F939644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7133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E8F7-5502-4C08-B9CA-7EA413E8F100}" type="datetimeFigureOut">
              <a:rPr lang="bg-BG" smtClean="0"/>
              <a:t>22.11.2021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E809-23BA-4E56-8F7F-ED4F939644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167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E8F7-5502-4C08-B9CA-7EA413E8F100}" type="datetimeFigureOut">
              <a:rPr lang="bg-BG" smtClean="0"/>
              <a:t>22.11.2021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E809-23BA-4E56-8F7F-ED4F939644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0398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E8F7-5502-4C08-B9CA-7EA413E8F100}" type="datetimeFigureOut">
              <a:rPr lang="bg-BG" smtClean="0"/>
              <a:t>22.11.2021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E809-23BA-4E56-8F7F-ED4F939644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78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E8F7-5502-4C08-B9CA-7EA413E8F100}" type="datetimeFigureOut">
              <a:rPr lang="bg-BG" smtClean="0"/>
              <a:t>22.11.2021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E809-23BA-4E56-8F7F-ED4F939644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5783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E8F7-5502-4C08-B9CA-7EA413E8F100}" type="datetimeFigureOut">
              <a:rPr lang="bg-BG" smtClean="0"/>
              <a:t>22.11.2021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E809-23BA-4E56-8F7F-ED4F939644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885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E8F7-5502-4C08-B9CA-7EA413E8F100}" type="datetimeFigureOut">
              <a:rPr lang="bg-BG" smtClean="0"/>
              <a:t>22.11.2021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E809-23BA-4E56-8F7F-ED4F939644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492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E8F7-5502-4C08-B9CA-7EA413E8F100}" type="datetimeFigureOut">
              <a:rPr lang="bg-BG" smtClean="0"/>
              <a:t>22.11.2021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E809-23BA-4E56-8F7F-ED4F939644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802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E8F7-5502-4C08-B9CA-7EA413E8F100}" type="datetimeFigureOut">
              <a:rPr lang="bg-BG" smtClean="0"/>
              <a:t>22.11.2021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E809-23BA-4E56-8F7F-ED4F939644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17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7E8F7-5502-4C08-B9CA-7EA413E8F100}" type="datetimeFigureOut">
              <a:rPr lang="bg-BG" smtClean="0"/>
              <a:t>22.11.2021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AE809-23BA-4E56-8F7F-ED4F939644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110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1193800" y="304800"/>
            <a:ext cx="3951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Изложба на открито</a:t>
            </a:r>
            <a:endParaRPr lang="bg-B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4442580" y="820949"/>
            <a:ext cx="7035800" cy="9894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4630658" y="961732"/>
            <a:ext cx="6659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bg-BG" sz="4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„Да погледнем зад завесата“</a:t>
            </a:r>
            <a:endParaRPr lang="bg-BG" sz="4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8934094" y="1951185"/>
            <a:ext cx="2544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Bernard MT Condensed" panose="02050806060905020404" pitchFamily="18" charset="0"/>
                <a:cs typeface="Times New Roman" panose="02020603050405020304" pitchFamily="18" charset="0"/>
              </a:rPr>
              <a:t>Look behind the curtain</a:t>
            </a:r>
            <a:endParaRPr lang="bg-BG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516" y="3354107"/>
            <a:ext cx="1920864" cy="1649880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5" y="2939065"/>
            <a:ext cx="2368307" cy="2479964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33" y="3258432"/>
            <a:ext cx="2048161" cy="1991003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82" y="3287285"/>
            <a:ext cx="2971800" cy="1962150"/>
          </a:xfrm>
          <a:prstGeom prst="rect">
            <a:avLst/>
          </a:prstGeom>
        </p:spPr>
      </p:pic>
      <p:sp>
        <p:nvSpPr>
          <p:cNvPr id="10" name="Текстово поле 9"/>
          <p:cNvSpPr txBox="1"/>
          <p:nvPr/>
        </p:nvSpPr>
        <p:spPr>
          <a:xfrm>
            <a:off x="345095" y="6101531"/>
            <a:ext cx="517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16 август 2021г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Градската градина, гр. София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-23091"/>
            <a:ext cx="10321636" cy="6881091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978650" y="994795"/>
            <a:ext cx="3741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Когато ви ласкаят - се усмихвайте, когато ви критикуват - не им вярвайте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1" y="124690"/>
            <a:ext cx="10287000" cy="685800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34089"/>
            <a:ext cx="2215166" cy="699251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0" y="368215"/>
            <a:ext cx="3036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g-BG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ексуална </a:t>
            </a:r>
          </a:p>
          <a:p>
            <a:r>
              <a:rPr lang="bg-BG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дискриминация – </a:t>
            </a:r>
          </a:p>
          <a:p>
            <a:r>
              <a:rPr lang="bg-BG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</a:t>
            </a:r>
            <a:endParaRPr lang="bg-BG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7010596" y="494105"/>
            <a:ext cx="3518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се страхувайте да бъдете себе си, дори това да означава - да бъдете отхвърлени или обиждани от някого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7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50" y="0"/>
            <a:ext cx="10287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961144" y="958501"/>
            <a:ext cx="3896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си различен означава да бъдеш запомнен – като дъгата в небето.</a:t>
            </a:r>
            <a:endParaRPr lang="bg-BG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46" y="0"/>
            <a:ext cx="10303635" cy="686909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969"/>
            <a:ext cx="1957589" cy="323116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0" y="439250"/>
            <a:ext cx="18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Сексуално насилие</a:t>
            </a:r>
            <a:endParaRPr lang="bg-BG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6014163" y="439250"/>
            <a:ext cx="4735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Зная от собствен опит що е то отвличане, групово изнасилване, сексуална експлоатация, що е то емоционално насилие в личните взаимоотношения, що е то  дискриминация в защитата от насилие.</a:t>
            </a:r>
            <a:endParaRPr lang="bg-BG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9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"/>
            <a:ext cx="10058400" cy="67056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54673" y="796624"/>
            <a:ext cx="5201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Зная какво е да осъзнаеш, че стоиш много по-високо от насилниците си и винящите пострадалите, да успееш да излезеш от ролята на жертва, да оцелееш и да бъдеш себе си отново, като активист срещу всички видове насилие.</a:t>
            </a:r>
            <a:endParaRPr lang="bg-BG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77" y="0"/>
            <a:ext cx="10287000" cy="685800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16" y="588636"/>
            <a:ext cx="1956986" cy="323116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0" y="573198"/>
            <a:ext cx="1860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 насилие</a:t>
            </a:r>
            <a:endParaRPr lang="bg-BG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5550795" y="750194"/>
            <a:ext cx="525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Болезнено е за душата да се погледнеш в огледалото и да видиш синините, причинени ти от важен за теб човек.</a:t>
            </a:r>
            <a:endParaRPr lang="bg-BG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95" y="0"/>
            <a:ext cx="10287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058751" y="785025"/>
            <a:ext cx="3116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Всеки белег разказва за момент от живота ми, в който съм се чувствала слаба и уязвима, но съм намерила сили да продължа напред и да се усмихна.</a:t>
            </a:r>
            <a:endParaRPr lang="bg-BG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79" y="0"/>
            <a:ext cx="10287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6980349" y="412123"/>
            <a:ext cx="4053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Травмите, които имам са вследствие на желанието ми да не отвърна на насилието с агресия, а да запазя доброто в душата си.</a:t>
            </a:r>
            <a:endParaRPr lang="bg-BG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9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153" y="0"/>
            <a:ext cx="10287001" cy="6858001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96447" y="805710"/>
            <a:ext cx="4765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Когато приемеш ситуацията и продължиш напред, раните зарастват по-бързо и безболезнено.</a:t>
            </a:r>
            <a:endParaRPr lang="bg-BG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36942"/>
            <a:ext cx="1968500" cy="323116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54754" y="521504"/>
            <a:ext cx="1795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Домашно насилие</a:t>
            </a:r>
            <a:endParaRPr lang="bg-BG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7184737" y="688835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Тежко е, когато се прибереш вкъщи и вместо прегръдка получиш шамар.</a:t>
            </a:r>
            <a:endParaRPr lang="bg-BG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623454" y="484910"/>
            <a:ext cx="110559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„Да погледнем зад завесата“ е проект, реализиран от Антон </a:t>
            </a:r>
            <a:r>
              <a:rPr lang="bg-BG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Горинов</a:t>
            </a:r>
            <a:r>
              <a:rPr lang="bg-BG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Диляна Стоянова и Теодора Стаменова със съдействието и финансовата подкрепа на Столична община – дирекция «Спорт и младежки дейности», включващ изложба на открито в Градската градина – София,     </a:t>
            </a:r>
            <a:r>
              <a:rPr lang="bg-BG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16 август 2021г</a:t>
            </a:r>
            <a:r>
              <a:rPr lang="bg-BG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Проектът е част от инициативата „Академия за ВИЗИОНЕРИ“ и цели да повиши информираността на гражданската общественост относно проблема, свързан с насилието и неговото значение за развитието на обществото. </a:t>
            </a:r>
          </a:p>
          <a:p>
            <a:pPr algn="just"/>
            <a:r>
              <a:rPr lang="bg-BG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Голяма част от лицата, изобразени на снимките са модели. </a:t>
            </a:r>
          </a:p>
          <a:p>
            <a:pPr algn="just"/>
            <a:r>
              <a:rPr lang="bg-BG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Партньори на проекта са „SWINGIN MONKEYS“ и „CREATIVE VISUAL SOLUTIONS LTD“. </a:t>
            </a:r>
            <a:endParaRPr lang="bg-BG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0" y="6567055"/>
            <a:ext cx="12192000" cy="2909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42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37" y="152400"/>
            <a:ext cx="10058400" cy="67056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901700" y="1181100"/>
            <a:ext cx="482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Във всеки един момент имаш право да кажеш „Спри! Заслужавам да бъда обичана и подкрепяна!“</a:t>
            </a:r>
            <a:endParaRPr lang="bg-BG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758"/>
            <a:ext cx="1674254" cy="323116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0" y="568039"/>
            <a:ext cx="1616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 насилие</a:t>
            </a:r>
            <a:endParaRPr lang="bg-BG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5157521" y="737316"/>
            <a:ext cx="58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трябва да забравяме, че както имаме приятели, които ще ни подкрепят, така и ще има хора, които ще искат да ни унижат или обидят. Ако се вслушаме в техните думи, губим себе си.</a:t>
            </a:r>
            <a:endParaRPr lang="bg-BG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0"/>
            <a:ext cx="10287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27810" y="921327"/>
            <a:ext cx="5181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По-добре е да видиш двама души, които се смеят и радват на живота, отколкото един, който плаче, и друг, който изпитва удоволствие от чуждото страдание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45" y="0"/>
            <a:ext cx="10287000" cy="6858000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7204364" y="554182"/>
            <a:ext cx="325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е нужно да ни разбирате, достатъчно е да не ни обиждате.</a:t>
            </a:r>
            <a:endParaRPr lang="bg-BG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317" y="0"/>
            <a:ext cx="10287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720436" y="775854"/>
            <a:ext cx="5555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Всеки човек в определен момент от живота си се е чувствал нещастен или ненужен, но е хубаво да си спомняме единствено времето, през което сме били щастливи.</a:t>
            </a:r>
            <a:endParaRPr lang="bg-BG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4" y="0"/>
            <a:ext cx="10287000" cy="685800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742"/>
            <a:ext cx="2959100" cy="323116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0" y="445304"/>
            <a:ext cx="2850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 на работното място</a:t>
            </a:r>
            <a:endParaRPr lang="bg-BG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6884555" y="445304"/>
            <a:ext cx="3695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 да очаквате другите да повярват във Вашите собствени възможности, направете го Вие. По този начин  ще приемете по-лесно критиката.</a:t>
            </a:r>
            <a:endParaRPr lang="bg-BG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-8467"/>
            <a:ext cx="10299700" cy="6866467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713545" y="640773"/>
            <a:ext cx="387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Винаги имаме достатъчно опит и умения да се усмихнем и бъдем щастливи!</a:t>
            </a:r>
            <a:endParaRPr lang="bg-BG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61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0"/>
            <a:ext cx="10287000" cy="685800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0742"/>
            <a:ext cx="1473200" cy="323116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0" y="445304"/>
            <a:ext cx="1385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Неглижиране</a:t>
            </a:r>
            <a:endParaRPr lang="bg-BG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6045200" y="491470"/>
            <a:ext cx="4486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Смятах, че съм недостойна хората да ме обичат, а се оказа, че те не знаят </a:t>
            </a:r>
            <a:r>
              <a:rPr lang="bg-BG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какво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любов.</a:t>
            </a:r>
            <a:endParaRPr lang="bg-BG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2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0"/>
            <a:ext cx="10287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25500" y="714664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Можем да кажем, че сме напълно щастливи, когато сме си самодостатъчни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артина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60" y="125918"/>
            <a:ext cx="10341735" cy="6894490"/>
          </a:xfrm>
          <a:prstGeom prst="rect">
            <a:avLst/>
          </a:prstGeom>
        </p:spPr>
      </p:pic>
      <p:sp>
        <p:nvSpPr>
          <p:cNvPr id="6" name="Петоъгълник 5"/>
          <p:cNvSpPr/>
          <p:nvPr/>
        </p:nvSpPr>
        <p:spPr>
          <a:xfrm>
            <a:off x="-90152" y="399245"/>
            <a:ext cx="2452549" cy="309093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6394254" y="399245"/>
            <a:ext cx="4539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Единственият човек, който е способен да ни завлече надолу, сме самите ние – с нашите мисли и начина, чрез който възприемаме света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907960" y="339006"/>
            <a:ext cx="145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Автоагресия</a:t>
            </a:r>
            <a:endParaRPr lang="bg-BG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"/>
            <a:ext cx="10058400" cy="67056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62300" y="754390"/>
            <a:ext cx="4726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Когато намериш начин да се приемеш и да обичаш себе си, започваш да се усмихваш по-често.</a:t>
            </a:r>
            <a:endParaRPr lang="bg-BG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41" y="0"/>
            <a:ext cx="10287000" cy="685800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58" y="459847"/>
            <a:ext cx="2923504" cy="323116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-25758" y="459847"/>
            <a:ext cx="3430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 в социалните мрежи</a:t>
            </a:r>
            <a:endParaRPr lang="bg-BG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7437744" y="459847"/>
            <a:ext cx="2975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Започнах да си спомням, че има хора, които ме обичат, преди да ме убедят, че съм никой.</a:t>
            </a:r>
            <a:endParaRPr lang="bg-BG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10" y="160713"/>
            <a:ext cx="10058400" cy="67056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036416" y="270456"/>
            <a:ext cx="3995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По-лесно е да накарате някого да се разплаче, отколкото да се усмихне. Бъдете надеждата, блестяща в нечии очи.</a:t>
            </a:r>
            <a:endParaRPr lang="bg-BG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58" y="498485"/>
            <a:ext cx="2060620" cy="323116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58569" y="483047"/>
            <a:ext cx="1787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Вербално насилие</a:t>
            </a:r>
            <a:endParaRPr lang="bg-BG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6944445" y="498485"/>
            <a:ext cx="3427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позволявайте, заради някого да се чувствате незначителни и безпомощни. Сълзите, които ще пролеете са пропилени усмивки.</a:t>
            </a:r>
            <a:endParaRPr lang="bg-BG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76" y="0"/>
            <a:ext cx="10287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720047" y="738778"/>
            <a:ext cx="3825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Когато направиш комплимент на някого, може да не променяш света, но си причината за нечия усмивка. </a:t>
            </a:r>
            <a:endParaRPr lang="bg-BG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1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79" y="1"/>
            <a:ext cx="10329393" cy="6886262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7252366" y="563353"/>
            <a:ext cx="332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е да вярваш в себе си, когато ежедневно ти напомнят, че не си достоен да бъдеш щастлив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8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631</Words>
  <Application>Microsoft Office PowerPoint</Application>
  <PresentationFormat>Widescreen</PresentationFormat>
  <Paragraphs>45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Bernard MT Condensed</vt:lpstr>
      <vt:lpstr>Calibri</vt:lpstr>
      <vt:lpstr>Calibri Light</vt:lpstr>
      <vt:lpstr>Times New Roman</vt:lpstr>
      <vt:lpstr>Office тема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user8670-</dc:creator>
  <cp:lastModifiedBy>NGerova</cp:lastModifiedBy>
  <cp:revision>51</cp:revision>
  <dcterms:created xsi:type="dcterms:W3CDTF">2021-07-02T07:38:06Z</dcterms:created>
  <dcterms:modified xsi:type="dcterms:W3CDTF">2021-11-22T12:12:30Z</dcterms:modified>
</cp:coreProperties>
</file>