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0" r:id="rId5"/>
    <p:sldId id="261" r:id="rId6"/>
    <p:sldId id="257" r:id="rId7"/>
    <p:sldId id="258" r:id="rId8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042A"/>
    <a:srgbClr val="FB5B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2934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0002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1870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5927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7242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4237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28381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230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3484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769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8054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60BBD-A087-4D9F-AB4E-45A78E809CE0}" type="datetimeFigureOut">
              <a:rPr lang="bg-BG" smtClean="0"/>
              <a:t>8.9.2021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2AFF9-15C6-4183-BB24-9F685220B5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8134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5811" y="358293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Проучване нагласите на учителите в общинските училища на територията на Столична община за предпочитаната форма на обучение през учебната 2021/2022 г.</a:t>
            </a:r>
            <a:endParaRPr lang="bg-BG" dirty="0"/>
          </a:p>
        </p:txBody>
      </p:sp>
      <p:pic>
        <p:nvPicPr>
          <p:cNvPr id="3" name="Picture 2" descr="гер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96" y="209161"/>
            <a:ext cx="857250" cy="99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898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159" y="1302398"/>
            <a:ext cx="10515600" cy="4874565"/>
          </a:xfrm>
          <a:noFill/>
        </p:spPr>
        <p:txBody>
          <a:bodyPr>
            <a:normAutofit lnSpcReduction="10000"/>
          </a:bodyPr>
          <a:lstStyle/>
          <a:p>
            <a:r>
              <a:rPr lang="bg-BG" sz="3600" dirty="0" smtClean="0"/>
              <a:t>Анкетното проучването е извършено </a:t>
            </a:r>
            <a:r>
              <a:rPr lang="bg-BG" sz="3600" dirty="0"/>
              <a:t>по инициатива на г-н Мирослав </a:t>
            </a:r>
            <a:r>
              <a:rPr lang="bg-BG" sz="3600" dirty="0" err="1"/>
              <a:t>Боршош</a:t>
            </a:r>
            <a:r>
              <a:rPr lang="bg-BG" sz="3600" dirty="0"/>
              <a:t> – заместник-кмет на направление „Култура, образование, спорт и младежки </a:t>
            </a:r>
            <a:r>
              <a:rPr lang="bg-BG" sz="3600" dirty="0" smtClean="0"/>
              <a:t>дейности“, Столична община, на 01.09.2021 г.; </a:t>
            </a:r>
          </a:p>
          <a:p>
            <a:r>
              <a:rPr lang="bg-BG" sz="3600" dirty="0" smtClean="0"/>
              <a:t>Целта на анкетата е да покаже позицията на директори и учители за готовността им за работа в присъствена и електронна среда (О</a:t>
            </a:r>
            <a:r>
              <a:rPr lang="bg-BG" sz="3600" dirty="0"/>
              <a:t>Р</a:t>
            </a:r>
            <a:r>
              <a:rPr lang="bg-BG" sz="3600" dirty="0" smtClean="0"/>
              <a:t>ЕС);</a:t>
            </a:r>
          </a:p>
          <a:p>
            <a:r>
              <a:rPr lang="bg-BG" sz="3600" dirty="0" smtClean="0"/>
              <a:t>Участвали са </a:t>
            </a:r>
            <a:r>
              <a:rPr lang="en-US" sz="3600" dirty="0" smtClean="0"/>
              <a:t>7707</a:t>
            </a:r>
            <a:r>
              <a:rPr lang="bg-BG" sz="3600" dirty="0" smtClean="0"/>
              <a:t> учители от 145 общински училища в гр. София.</a:t>
            </a:r>
            <a:endParaRPr lang="en-US" sz="3600" dirty="0" smtClean="0"/>
          </a:p>
          <a:p>
            <a:endParaRPr lang="bg-BG" sz="3600" dirty="0" smtClean="0"/>
          </a:p>
          <a:p>
            <a:endParaRPr lang="bg-BG" dirty="0" smtClean="0"/>
          </a:p>
          <a:p>
            <a:pPr marL="0" indent="0">
              <a:buNone/>
            </a:pPr>
            <a:endParaRPr lang="bg-BG" dirty="0"/>
          </a:p>
        </p:txBody>
      </p:sp>
      <p:pic>
        <p:nvPicPr>
          <p:cNvPr id="4" name="Picture 3" descr="гер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311798"/>
            <a:ext cx="857250" cy="99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09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739" y="7285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bg-BG" sz="3600" dirty="0"/>
              <a:t>Предпочитания и нагласи на </a:t>
            </a:r>
            <a:r>
              <a:rPr lang="bg-BG" sz="3600" dirty="0" smtClean="0"/>
              <a:t>учителите</a:t>
            </a:r>
            <a:r>
              <a:rPr lang="en-US" sz="3600" dirty="0" smtClean="0"/>
              <a:t> </a:t>
            </a:r>
            <a:r>
              <a:rPr lang="bg-BG" sz="3600" dirty="0" smtClean="0"/>
              <a:t>от </a:t>
            </a:r>
            <a:r>
              <a:rPr lang="bg-BG" sz="3600" dirty="0"/>
              <a:t>столичните общински училища за организация на обучението през 2021/2022 г.</a:t>
            </a:r>
            <a:r>
              <a:rPr lang="en-US" dirty="0"/>
              <a:t/>
            </a:r>
            <a:br>
              <a:rPr lang="en-US" dirty="0"/>
            </a:br>
            <a:endParaRPr lang="bg-BG" dirty="0"/>
          </a:p>
        </p:txBody>
      </p:sp>
      <p:pic>
        <p:nvPicPr>
          <p:cNvPr id="4" name="Picture 3" descr="гер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59" y="233265"/>
            <a:ext cx="85725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5303" y="1966881"/>
            <a:ext cx="7949873" cy="430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61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739" y="7285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bg-BG" sz="3600" dirty="0"/>
              <a:t>Предпочитания и нагласи на </a:t>
            </a:r>
            <a:r>
              <a:rPr lang="bg-BG" sz="3600" dirty="0" smtClean="0"/>
              <a:t>учителите, преподаващи от </a:t>
            </a:r>
            <a:r>
              <a:rPr lang="en-US" sz="3600" dirty="0" smtClean="0"/>
              <a:t>I </a:t>
            </a:r>
            <a:r>
              <a:rPr lang="bg-BG" sz="3600" dirty="0" smtClean="0"/>
              <a:t>до </a:t>
            </a:r>
            <a:r>
              <a:rPr lang="en-US" sz="3600" dirty="0" smtClean="0"/>
              <a:t>IV </a:t>
            </a:r>
            <a:r>
              <a:rPr lang="bg-BG" sz="3600" dirty="0" smtClean="0"/>
              <a:t>клас в </a:t>
            </a:r>
            <a:r>
              <a:rPr lang="bg-BG" sz="3600" dirty="0"/>
              <a:t>столичните общински училища за организация на обучението през 2021/2022 г.</a:t>
            </a:r>
            <a:r>
              <a:rPr lang="en-US" dirty="0"/>
              <a:t/>
            </a:r>
            <a:br>
              <a:rPr lang="en-US" dirty="0"/>
            </a:br>
            <a:endParaRPr lang="bg-BG" dirty="0"/>
          </a:p>
        </p:txBody>
      </p:sp>
      <p:pic>
        <p:nvPicPr>
          <p:cNvPr id="4" name="Picture 3" descr="гер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59" y="233265"/>
            <a:ext cx="85725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5995" y="1747126"/>
            <a:ext cx="7626757" cy="481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01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365125"/>
            <a:ext cx="10094167" cy="1325563"/>
          </a:xfrm>
        </p:spPr>
        <p:txBody>
          <a:bodyPr>
            <a:noAutofit/>
          </a:bodyPr>
          <a:lstStyle/>
          <a:p>
            <a:r>
              <a:rPr lang="bg-BG" sz="3200" dirty="0"/>
              <a:t>Предпочитания и нагласи на учителите, преподаващи </a:t>
            </a:r>
            <a:r>
              <a:rPr lang="bg-BG" sz="3200" dirty="0" smtClean="0"/>
              <a:t>от </a:t>
            </a:r>
            <a:r>
              <a:rPr lang="en-US" sz="3200" dirty="0" smtClean="0"/>
              <a:t>V </a:t>
            </a:r>
            <a:r>
              <a:rPr lang="bg-BG" sz="3200" dirty="0" smtClean="0"/>
              <a:t>до </a:t>
            </a:r>
            <a:r>
              <a:rPr lang="en-US" sz="3200" dirty="0" smtClean="0"/>
              <a:t>XII </a:t>
            </a:r>
            <a:r>
              <a:rPr lang="bg-BG" sz="3200" dirty="0" smtClean="0"/>
              <a:t>клас в столичните </a:t>
            </a:r>
            <a:r>
              <a:rPr lang="bg-BG" sz="3200" dirty="0"/>
              <a:t>общински училища за организация на обучението през 2021/2022 г.</a:t>
            </a:r>
          </a:p>
        </p:txBody>
      </p:sp>
      <p:pic>
        <p:nvPicPr>
          <p:cNvPr id="5" name="Picture 4" descr="гер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59" y="233265"/>
            <a:ext cx="85725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9870" y="2079092"/>
            <a:ext cx="7870618" cy="4578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03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59" y="233265"/>
            <a:ext cx="85725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1368" y="286239"/>
            <a:ext cx="8669263" cy="628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03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373225"/>
            <a:ext cx="85725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691892" y="1172094"/>
            <a:ext cx="9197161" cy="495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78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139</TotalTime>
  <Words>157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Проучване нагласите на учителите в общинските училища на територията на Столична община за предпочитаната форма на обучение през учебната 2021/2022 г.</vt:lpstr>
      <vt:lpstr>PowerPoint Presentation</vt:lpstr>
      <vt:lpstr>Предпочитания и нагласи на учителите от столичните общински училища за организация на обучението през 2021/2022 г. </vt:lpstr>
      <vt:lpstr>Предпочитания и нагласи на учителите, преподаващи от I до IV клас в столичните общински училища за организация на обучението през 2021/2022 г. </vt:lpstr>
      <vt:lpstr>Предпочитания и нагласи на учителите, преподаващи от V до XII клас в столичните общински училища за организация на обучението през 2021/2022 г.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Проучване нагласите на учителите в общинските училища на територията на Столична община за форма на обучение през учебната 2021/2022 г.</dc:title>
  <dc:creator>Е</dc:creator>
  <cp:lastModifiedBy>Е</cp:lastModifiedBy>
  <cp:revision>45</cp:revision>
  <dcterms:created xsi:type="dcterms:W3CDTF">2021-09-03T08:18:39Z</dcterms:created>
  <dcterms:modified xsi:type="dcterms:W3CDTF">2021-09-08T07:35:57Z</dcterms:modified>
</cp:coreProperties>
</file>